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4E7BF921-98BF-47BD-8D40-643E337A50B2}" type="datetimeFigureOut">
              <a:rPr lang="pt-PT" smtClean="0"/>
              <a:t>27-06-2012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A94E3-5488-4266-91C8-0AFAFC5E0DE6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VAMOS PENSAR!!</a:t>
            </a:r>
            <a:endParaRPr lang="pt-P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1027884"/>
          </a:xfrm>
        </p:spPr>
        <p:txBody>
          <a:bodyPr/>
          <a:lstStyle/>
          <a:p>
            <a:r>
              <a:rPr lang="pt-PT" dirty="0" smtClean="0"/>
              <a:t> </a:t>
            </a:r>
          </a:p>
          <a:p>
            <a:r>
              <a:rPr lang="pt-P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RESOLUÇÃO DE PROBLEMAS</a:t>
            </a:r>
            <a:endParaRPr lang="pt-P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37819">
            <a:off x="683568" y="260648"/>
            <a:ext cx="3720807" cy="2630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86548">
            <a:off x="7135177" y="2348880"/>
            <a:ext cx="1666875" cy="2743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8979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728" y="332656"/>
            <a:ext cx="2047875" cy="22256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78445">
            <a:off x="3067684" y="-1491163"/>
            <a:ext cx="3341687" cy="571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39552" y="2708920"/>
            <a:ext cx="76328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/>
              <a:t>Um problema é uma situação atípica que temos de resolver. É normal que não consigamos rapidamente encontrar a solução, e que quando deparamos com</a:t>
            </a:r>
          </a:p>
          <a:p>
            <a:r>
              <a:rPr lang="pt-PT" sz="2400" dirty="0" smtClean="0"/>
              <a:t>ele não sejamos logo capazes de resolvê-lo. Se o conseguirmos de forma fácil e rápida, então não estamos perante um problema.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442972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02347">
            <a:off x="4164210" y="-1491782"/>
            <a:ext cx="3646487" cy="578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23528" y="2457761"/>
            <a:ext cx="820891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smtClean="0"/>
              <a:t>Não há uma fórmula mágica nem uma maneira única de resolver problemas. No entanto há algumas sugestões importantes que nos podem ajudar.</a:t>
            </a:r>
            <a:endParaRPr lang="pt-PT" sz="2000" dirty="0"/>
          </a:p>
          <a:p>
            <a:endParaRPr lang="pt-PT" sz="2000" dirty="0" smtClean="0"/>
          </a:p>
          <a:p>
            <a:pPr marL="342900" indent="-342900">
              <a:buBlip>
                <a:blip r:embed="rId3"/>
              </a:buBlip>
            </a:pPr>
            <a:r>
              <a:rPr lang="pt-P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Compreender o problema.</a:t>
            </a:r>
          </a:p>
          <a:p>
            <a:r>
              <a:rPr lang="pt-PT" sz="2000" dirty="0" smtClean="0"/>
              <a:t>Que dados temos? O que pretendemos saber?</a:t>
            </a:r>
          </a:p>
          <a:p>
            <a:endParaRPr lang="pt-PT" sz="2000" dirty="0" smtClean="0"/>
          </a:p>
          <a:p>
            <a:pPr marL="342900" indent="-342900">
              <a:buBlip>
                <a:blip r:embed="rId3"/>
              </a:buBlip>
            </a:pPr>
            <a:r>
              <a:rPr lang="pt-P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Estabelecer um plano. </a:t>
            </a:r>
          </a:p>
          <a:p>
            <a:r>
              <a:rPr lang="pt-PT" sz="2000" dirty="0" smtClean="0"/>
              <a:t>Pensa em várias possibilidades de resolução. Lembras-te de algo parecido? O problema pode ser dividido em várias partes?</a:t>
            </a:r>
          </a:p>
          <a:p>
            <a:pPr marL="342900" indent="-342900">
              <a:buBlip>
                <a:blip r:embed="rId3"/>
              </a:buBlip>
            </a:pPr>
            <a:endParaRPr lang="pt-PT" sz="2000" dirty="0" smtClean="0"/>
          </a:p>
          <a:p>
            <a:endParaRPr lang="pt-PT" sz="2000" dirty="0"/>
          </a:p>
          <a:p>
            <a:endParaRPr lang="pt-PT" sz="20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8143"/>
            <a:ext cx="2286000" cy="190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25252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323528" y="620688"/>
            <a:ext cx="8136904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pt-PT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Fazer a resolução.</a:t>
            </a:r>
          </a:p>
          <a:p>
            <a:r>
              <a:rPr lang="pt-PT" dirty="0" smtClean="0"/>
              <a:t>E se não resulta? Insiste várias vezes. Muda de estratégia.</a:t>
            </a:r>
          </a:p>
          <a:p>
            <a:r>
              <a:rPr lang="pt-PT" dirty="0" smtClean="0"/>
              <a:t>Não é habitual conseguir-se resolver à primeira sem dificuldades.</a:t>
            </a:r>
          </a:p>
          <a:p>
            <a:pPr marL="285750" indent="-285750">
              <a:buBlip>
                <a:blip r:embed="rId2"/>
              </a:buBlip>
            </a:pPr>
            <a:endParaRPr lang="pt-PT" b="1" dirty="0" smtClean="0"/>
          </a:p>
          <a:p>
            <a:pPr marL="285750" indent="-285750">
              <a:buBlip>
                <a:blip r:embed="rId2"/>
              </a:buBlip>
            </a:pPr>
            <a:endParaRPr lang="pt-PT" b="1" dirty="0"/>
          </a:p>
          <a:p>
            <a:pPr marL="285750" indent="-285750">
              <a:buBlip>
                <a:blip r:embed="rId2"/>
              </a:buBlip>
            </a:pPr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Verifica a solução</a:t>
            </a:r>
          </a:p>
          <a:p>
            <a:r>
              <a:rPr lang="pt-PT" dirty="0"/>
              <a:t>Por vezes é possível verificar se a solução está correcta. Tenta verificar.</a:t>
            </a:r>
          </a:p>
          <a:p>
            <a:r>
              <a:rPr lang="pt-PT" dirty="0"/>
              <a:t>Se está correcta, será a única? Há problemas que têm várias soluções.</a:t>
            </a:r>
          </a:p>
          <a:p>
            <a:r>
              <a:rPr lang="pt-PT" dirty="0"/>
              <a:t>Se não está correcta, tenta de novo</a:t>
            </a:r>
            <a:r>
              <a:rPr lang="pt-PT" dirty="0" smtClean="0"/>
              <a:t>.</a:t>
            </a:r>
          </a:p>
          <a:p>
            <a:endParaRPr lang="pt-PT" dirty="0" smtClean="0"/>
          </a:p>
          <a:p>
            <a:endParaRPr lang="pt-PT" dirty="0" smtClean="0"/>
          </a:p>
          <a:p>
            <a:pPr marL="285750" indent="-285750">
              <a:buBlip>
                <a:blip r:embed="rId2"/>
              </a:buBlip>
            </a:pPr>
            <a:r>
              <a:rPr lang="pt-P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Notas finais</a:t>
            </a:r>
          </a:p>
          <a:p>
            <a:r>
              <a:rPr lang="pt-PT" dirty="0" smtClean="0"/>
              <a:t>Apesar de uma certa quantidade de problemas se resolverem usando</a:t>
            </a:r>
          </a:p>
          <a:p>
            <a:r>
              <a:rPr lang="pt-PT" dirty="0" smtClean="0"/>
              <a:t>cálculos, nem sempre é assim. Um esquema pode ser a forma de resolver.</a:t>
            </a:r>
          </a:p>
          <a:p>
            <a:r>
              <a:rPr lang="pt-PT" dirty="0" smtClean="0"/>
              <a:t>A melhor maneira de aprender a resolver problemas, como quase tudo, é</a:t>
            </a:r>
          </a:p>
          <a:p>
            <a:r>
              <a:rPr lang="pt-PT" dirty="0" smtClean="0"/>
              <a:t>praticando, isto é, resolvendo problemas. </a:t>
            </a:r>
            <a:endParaRPr lang="pt-PT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5124450"/>
            <a:ext cx="2647950" cy="173355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35110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Personalizado 2">
      <a:dk1>
        <a:srgbClr val="59A9F2"/>
      </a:dk1>
      <a:lt1>
        <a:sysClr val="window" lastClr="FFFFFF"/>
      </a:lt1>
      <a:dk2>
        <a:srgbClr val="0B5394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TC101790492[[fn=Livro de Desenhos]]</Template>
  <TotalTime>62</TotalTime>
  <Words>247</Words>
  <Application>Microsoft Office PowerPoint</Application>
  <PresentationFormat>Apresentação no Ecrã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5" baseType="lpstr">
      <vt:lpstr>Kilter</vt:lpstr>
      <vt:lpstr>  VAMOS PENSAR!!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VAMOS PENSAR!!</dc:title>
  <dc:creator>Susana</dc:creator>
  <cp:lastModifiedBy>Susana</cp:lastModifiedBy>
  <cp:revision>5</cp:revision>
  <dcterms:created xsi:type="dcterms:W3CDTF">2012-06-27T10:55:37Z</dcterms:created>
  <dcterms:modified xsi:type="dcterms:W3CDTF">2012-06-27T11:58:34Z</dcterms:modified>
</cp:coreProperties>
</file>